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2"/>
  </p:normalViewPr>
  <p:slideViewPr>
    <p:cSldViewPr snapToGrid="0" snapToObjects="1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E9ED5-AA2F-2F47-B8CB-99B4E8BFF2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0BACD3-BB01-3C42-9E50-3B8F8E183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F16D8-5F1A-6144-BCC3-39E80CF4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C396A-C8B6-4A4D-9137-C3C5C4BD3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5F935-E814-2B49-A60D-D4E3D03B9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831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A4811-41C9-9742-B4CF-76008DA30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EF79D0-2E5D-974F-AC57-27CA0515B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98AC0-B1E6-BE49-9D72-27068C9C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2728D-D39F-874D-8946-5CD91C15E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4771A-98FA-3641-A771-01DEB74B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00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35078-5E5D-0D4F-9FF3-2D715D466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851CF9-D0AC-9149-BB11-18052B29A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98443-FA84-B640-B5C6-B8618BEC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1EC14-5F95-D54A-BE92-7F9B2828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D3B9F-5383-AC48-AA8F-227B3208A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37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3BE38-7315-AB4D-B99E-CD5FC4B4F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F764F-0EEF-6645-B2CF-09A3A882C0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41916-B713-A447-917A-7738530AC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A9366-8E9E-C841-96A4-20F37F64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469E98-7DA7-9247-B5DA-B4E376E4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C524BB-1079-EB41-8B85-30FDBC90C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B18F6-0D04-C343-93E6-3399DD44B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B285B-F577-A248-9D4B-56FE58970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5C30C1-217E-9647-933B-10A3B5DD4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21D8CA-393B-0949-82C4-4A04D8F229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624516-1759-DE48-8811-5B51E07C8D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40A66-4983-F84A-94C0-6A9F94902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02A9DD-03CC-4F46-BDDD-4756DFE84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329C08-06A4-4D49-8212-FBE05D7C9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6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CAB66-A692-144D-92B6-DA695A59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67A880-CF09-FA4F-988F-3281FB525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90F6D-38F4-3E4D-AD41-EA026DAB2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AE517B-8A17-5747-ABE9-C082663A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9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2BD87B-7172-4243-8D68-6402A0831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33CA51-97E0-C940-A793-C4F4491AB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2CEBF-E922-174B-B313-347C004CF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4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5A5EA-95DD-F440-8B23-E9213CB63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5A7218-6684-354D-97EF-88926FBFA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E6249-CE67-A84F-BDEE-54C3B3C06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92B6B-6B5A-C243-B82E-D27DC0D5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A8818-D9EF-9846-8A3C-F430608C0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1ADA4B-8ABB-C049-BCF4-875A23BD0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41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EF76B-9B39-8A4B-BE4C-79E350DB9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24BD0D-EFB0-F945-A2C0-83797AAE78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8282B-61D1-004E-A798-1CDC41BA7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EFF8E-99E3-4E44-8D8E-FEE4D594B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A9B35C-E869-2645-B6A4-E6F67F93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34A27-DD5C-094D-A1C3-69042C19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87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5C6BE-4A24-7941-9B1A-FFA8A2DEA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7FD17D-4F7D-7D4C-AF1C-82F456BB9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26734-8A3F-E048-842F-52A7DCE58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81153-FCFE-F340-8316-50BA4B2CF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39A5F-C1BE-C343-957F-6294F478F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0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002DBF-AA65-2640-B41B-E62B1B64F4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53165-BC0B-0D42-A9C2-B0EE912CF8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B8B23-1194-8D47-B1F1-FD5F00A93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80EF1-5355-154A-BD16-5F1CFFB98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7A953-F3AA-5C40-AD7D-47FAB0B29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23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6C4220-C808-4142-B256-0B59A5D44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4A3EDB-4B98-8947-8677-D4197B272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244DC4-C074-E14E-BED7-903F979EEA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DA460-3002-AD49-87BA-3D43E655F088}" type="datetimeFigureOut">
              <a:rPr lang="en-US" smtClean="0"/>
              <a:t>1/6/21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3014D-A2C1-4744-9EBD-28A751DB4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FD8E1-38C2-D54A-8B4B-01E012D687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40156-4A65-ED43-B5FE-FACFE53E2A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ky, grass, outdoor, plant&#10;&#10;Description automatically generated">
            <a:extLst>
              <a:ext uri="{FF2B5EF4-FFF2-40B4-BE49-F238E27FC236}">
                <a16:creationId xmlns:a16="http://schemas.microsoft.com/office/drawing/2014/main" id="{7BF9F19B-3AD3-314C-B7C9-EFDAA7813C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0" y="336884"/>
            <a:ext cx="12192000" cy="6858000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E2A075-76C5-5A48-826A-08B174CC0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What did we do to the first nations culture</a:t>
            </a:r>
            <a:br>
              <a:rPr lang="en-US" sz="4000" dirty="0"/>
            </a:br>
            <a:r>
              <a:rPr lang="en-US" sz="3200" dirty="0"/>
              <a:t>(Catholic Schools)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0DB944-99B3-7149-A562-E693F5DFF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en-US" sz="2000" dirty="0"/>
              <a:t>By: </a:t>
            </a:r>
            <a:r>
              <a:rPr lang="en-US" sz="2000" dirty="0" err="1"/>
              <a:t>Ishwara</a:t>
            </a:r>
            <a:r>
              <a:rPr lang="en-US" sz="2000" dirty="0"/>
              <a:t> </a:t>
            </a:r>
            <a:r>
              <a:rPr lang="en-US" sz="2000" dirty="0" err="1"/>
              <a:t>Lowtan</a:t>
            </a:r>
            <a:endParaRPr lang="en-US" sz="2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906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What did we do to the first nations culture (Catholic Schools)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did we do to the first nations culture (Catholic Schools)</dc:title>
  <dc:creator>Ishwara Lowtan</dc:creator>
  <cp:lastModifiedBy>Ishwara Lowtan</cp:lastModifiedBy>
  <cp:revision>1</cp:revision>
  <dcterms:created xsi:type="dcterms:W3CDTF">2021-01-06T19:37:48Z</dcterms:created>
  <dcterms:modified xsi:type="dcterms:W3CDTF">2021-01-06T19:40:29Z</dcterms:modified>
</cp:coreProperties>
</file>